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386" r:id="rId2"/>
    <p:sldId id="372" r:id="rId3"/>
    <p:sldId id="390" r:id="rId4"/>
    <p:sldId id="388" r:id="rId5"/>
    <p:sldId id="389" r:id="rId6"/>
    <p:sldId id="38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90D1"/>
    <a:srgbClr val="9570D5"/>
    <a:srgbClr val="E7ECEE"/>
    <a:srgbClr val="E2E7E9"/>
    <a:srgbClr val="6C6C6C"/>
    <a:srgbClr val="76B557"/>
    <a:srgbClr val="A73AB9"/>
    <a:srgbClr val="1234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3540" autoAdjust="0"/>
  </p:normalViewPr>
  <p:slideViewPr>
    <p:cSldViewPr snapToGrid="0" snapToObjects="1">
      <p:cViewPr varScale="1">
        <p:scale>
          <a:sx n="64" d="100"/>
          <a:sy n="64" d="100"/>
        </p:scale>
        <p:origin x="1397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8" d="100"/>
          <a:sy n="78" d="100"/>
        </p:scale>
        <p:origin x="2772" y="4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4C884-B1D7-A043-A4AA-521744755A4B}" type="datetimeFigureOut">
              <a:rPr lang="en-US" smtClean="0"/>
              <a:t>4/7/2017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97B6B-FF96-F443-AED4-FFB28983C4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15000"/>
              </a:lnSpc>
              <a:spcBef>
                <a:spcPts val="1000"/>
              </a:spcBef>
            </a:pPr>
            <a:endParaRPr lang="en-US" sz="1400" dirty="0">
              <a:ea typeface="Calibri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B59DFEC3-DDF1-47FC-A429-F37F4C3966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7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EFCAB-67CC-4A0C-8E3C-462167FA539E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2547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15000"/>
              </a:lnSpc>
              <a:spcBef>
                <a:spcPts val="1000"/>
              </a:spcBef>
            </a:pPr>
            <a:endParaRPr lang="en-US" sz="1400" dirty="0">
              <a:ea typeface="Calibri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B59DFEC3-DDF1-47FC-A429-F37F4C3966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07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Bef>
                <a:spcPts val="1000"/>
              </a:spcBef>
            </a:pPr>
            <a:endParaRPr lang="en-US" sz="1400" dirty="0">
              <a:ea typeface="Calibri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B59DFEC3-DDF1-47FC-A429-F37F4C3966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62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600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hart slide">
    <p:bg>
      <p:bgPr>
        <a:solidFill>
          <a:srgbClr val="1530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718216" y="2497036"/>
            <a:ext cx="10502900" cy="1143000"/>
          </a:xfrm>
          <a:prstGeom prst="rect">
            <a:avLst/>
          </a:prstGeom>
        </p:spPr>
        <p:txBody>
          <a:bodyPr/>
          <a:lstStyle>
            <a:lvl1pPr>
              <a:defRPr sz="4000">
                <a:latin typeface="+mn-lt"/>
                <a:ea typeface="+mn-ea"/>
                <a:cs typeface="+mn-cs"/>
                <a:sym typeface="Segoe U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75373743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021" y="1187621"/>
            <a:ext cx="11655840" cy="899665"/>
          </a:xfrm>
        </p:spPr>
        <p:txBody>
          <a:bodyPr/>
          <a:lstStyle>
            <a:lvl1pPr>
              <a:defRPr sz="705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222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355600" y="990600"/>
            <a:ext cx="1143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55600" y="203200"/>
            <a:ext cx="9398000" cy="787400"/>
          </a:xfrm>
        </p:spPr>
        <p:txBody>
          <a:bodyPr anchor="b">
            <a:normAutofit/>
          </a:bodyPr>
          <a:lstStyle>
            <a:lvl1pPr algn="l">
              <a:defRPr sz="3200" b="0" i="0">
                <a:solidFill>
                  <a:srgbClr val="3186C7"/>
                </a:solidFill>
                <a:latin typeface="Helvetica Light"/>
                <a:cs typeface="Helvetica Light"/>
              </a:defRPr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723120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7277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/>
          <a:lstStyle/>
          <a:p>
            <a:fld id="{8ACDB3CC-F982-40F9-8DD6-BCC9AFBF44BD}" type="datetime1">
              <a:rPr lang="en-US" smtClean="0"/>
              <a:pPr/>
              <a:t>4/7/2017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/>
          <a:lstStyle/>
          <a:p>
            <a:fld id="{AF88E988-FB04-AB4E-BE5A-59F242AF7F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43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67512" y="50292"/>
            <a:ext cx="11252250" cy="1143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62750"/>
            <a:ext cx="12207240" cy="12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793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184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2326218"/>
            <a:ext cx="10972800" cy="3674533"/>
          </a:xfrm>
        </p:spPr>
        <p:txBody>
          <a:bodyPr/>
          <a:lstStyle>
            <a:lvl2pPr marL="766214" indent="-152396">
              <a:defRPr/>
            </a:lvl2pPr>
            <a:lvl3pPr marL="1371566" indent="-152396">
              <a:defRPr/>
            </a:lvl3pPr>
            <a:lvl4pPr marL="1985384" indent="-152396">
              <a:defRPr/>
            </a:lvl4pPr>
            <a:lvl5pPr marL="2590735" indent="-152396"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609600" y="535940"/>
            <a:ext cx="10972800" cy="480731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609600" y="1079501"/>
            <a:ext cx="10972800" cy="309033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232828" indent="0">
              <a:buNone/>
              <a:defRPr sz="1600">
                <a:solidFill>
                  <a:schemeClr val="tx1"/>
                </a:solidFill>
              </a:defRPr>
            </a:lvl2pPr>
            <a:lvl3pPr marL="457189" indent="0">
              <a:buNone/>
              <a:defRPr sz="1600">
                <a:solidFill>
                  <a:schemeClr val="tx1"/>
                </a:solidFill>
              </a:defRPr>
            </a:lvl3pPr>
            <a:lvl4pPr marL="690016" indent="0">
              <a:buNone/>
              <a:defRPr sz="1600">
                <a:solidFill>
                  <a:schemeClr val="tx1"/>
                </a:solidFill>
              </a:defRPr>
            </a:lvl4pPr>
            <a:lvl5pPr marL="914377" indent="0">
              <a:buNone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8"/>
          </p:nvPr>
        </p:nvSpPr>
        <p:spPr>
          <a:xfrm>
            <a:off x="2570043" y="6347739"/>
            <a:ext cx="1465007" cy="184669"/>
          </a:xfrm>
          <a:prstGeom prst="rect">
            <a:avLst/>
          </a:prstGeom>
        </p:spPr>
        <p:txBody>
          <a:bodyPr/>
          <a:lstStyle/>
          <a:p>
            <a:fld id="{6DD3B76A-C5DE-4B9A-BEAE-BBF0DC17AAA8}" type="datetime1">
              <a:rPr lang="en-US" smtClean="0"/>
              <a:t>4/7/2017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9"/>
          </p:nvPr>
        </p:nvSpPr>
        <p:spPr>
          <a:xfrm>
            <a:off x="931879" y="6347739"/>
            <a:ext cx="1638164" cy="1846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Microsoft confidential</a:t>
            </a:r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20"/>
          </p:nvPr>
        </p:nvSpPr>
        <p:spPr>
          <a:xfrm>
            <a:off x="609600" y="6347739"/>
            <a:ext cx="305235" cy="184672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20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280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40950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325827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322634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hape &amp; Color Background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4751364" y="2980724"/>
            <a:ext cx="7171401" cy="896552"/>
          </a:xfrm>
        </p:spPr>
        <p:txBody>
          <a:bodyPr vert="horz" wrap="square" lIns="182880" tIns="146304" rIns="182880" bIns="146304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3529" kern="1200" dirty="0" smtClean="0">
                <a:gradFill>
                  <a:gsLst>
                    <a:gs pos="1299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896157" rtl="0" eaLnBrk="1" latinLnBrk="0" hangingPunct="1">
              <a:spcBef>
                <a:spcPct val="200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269239" y="1505896"/>
            <a:ext cx="3854627" cy="384620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574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28"/>
              <a:gd name="connsiteX1" fmla="*/ 10000 w 10000"/>
              <a:gd name="connsiteY1" fmla="*/ 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00"/>
              <a:gd name="connsiteY0" fmla="*/ 0 h 10028"/>
              <a:gd name="connsiteX1" fmla="*/ 10000 w 10000"/>
              <a:gd name="connsiteY1" fmla="*/ 1460 h 10028"/>
              <a:gd name="connsiteX2" fmla="*/ 8574 w 10000"/>
              <a:gd name="connsiteY2" fmla="*/ 10000 h 10028"/>
              <a:gd name="connsiteX3" fmla="*/ 1399 w 10000"/>
              <a:gd name="connsiteY3" fmla="*/ 10028 h 10028"/>
              <a:gd name="connsiteX4" fmla="*/ 0 w 10000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399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60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418"/>
              <a:gd name="connsiteY0" fmla="*/ 0 h 10028"/>
              <a:gd name="connsiteX1" fmla="*/ 10411 w 10418"/>
              <a:gd name="connsiteY1" fmla="*/ 992 h 10028"/>
              <a:gd name="connsiteX2" fmla="*/ 10022 w 10418"/>
              <a:gd name="connsiteY2" fmla="*/ 8623 h 10028"/>
              <a:gd name="connsiteX3" fmla="*/ 115 w 10418"/>
              <a:gd name="connsiteY3" fmla="*/ 10028 h 10028"/>
              <a:gd name="connsiteX4" fmla="*/ 0 w 10418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115 w 10022"/>
              <a:gd name="connsiteY3" fmla="*/ 10028 h 10028"/>
              <a:gd name="connsiteX4" fmla="*/ 0 w 10022"/>
              <a:gd name="connsiteY4" fmla="*/ 0 h 10028"/>
              <a:gd name="connsiteX0" fmla="*/ 0 w 10022"/>
              <a:gd name="connsiteY0" fmla="*/ 0 h 10028"/>
              <a:gd name="connsiteX1" fmla="*/ 10000 w 10022"/>
              <a:gd name="connsiteY1" fmla="*/ 1405 h 10028"/>
              <a:gd name="connsiteX2" fmla="*/ 10022 w 10022"/>
              <a:gd name="connsiteY2" fmla="*/ 8623 h 10028"/>
              <a:gd name="connsiteX3" fmla="*/ 38 w 10022"/>
              <a:gd name="connsiteY3" fmla="*/ 10028 h 10028"/>
              <a:gd name="connsiteX4" fmla="*/ 0 w 10022"/>
              <a:gd name="connsiteY4" fmla="*/ 0 h 10028"/>
              <a:gd name="connsiteX0" fmla="*/ 1 w 9997"/>
              <a:gd name="connsiteY0" fmla="*/ 0 h 10028"/>
              <a:gd name="connsiteX1" fmla="*/ 9975 w 9997"/>
              <a:gd name="connsiteY1" fmla="*/ 1405 h 10028"/>
              <a:gd name="connsiteX2" fmla="*/ 9997 w 9997"/>
              <a:gd name="connsiteY2" fmla="*/ 8623 h 10028"/>
              <a:gd name="connsiteX3" fmla="*/ 13 w 9997"/>
              <a:gd name="connsiteY3" fmla="*/ 10028 h 10028"/>
              <a:gd name="connsiteX4" fmla="*/ 1 w 9997"/>
              <a:gd name="connsiteY4" fmla="*/ 0 h 10028"/>
              <a:gd name="connsiteX0" fmla="*/ 1 w 10029"/>
              <a:gd name="connsiteY0" fmla="*/ 0 h 10000"/>
              <a:gd name="connsiteX1" fmla="*/ 10029 w 10029"/>
              <a:gd name="connsiteY1" fmla="*/ 1452 h 10000"/>
              <a:gd name="connsiteX2" fmla="*/ 10000 w 10029"/>
              <a:gd name="connsiteY2" fmla="*/ 8599 h 10000"/>
              <a:gd name="connsiteX3" fmla="*/ 13 w 10029"/>
              <a:gd name="connsiteY3" fmla="*/ 10000 h 10000"/>
              <a:gd name="connsiteX4" fmla="*/ 1 w 10029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5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77"/>
              <a:gd name="connsiteY0" fmla="*/ 0 h 10000"/>
              <a:gd name="connsiteX1" fmla="*/ 10029 w 10077"/>
              <a:gd name="connsiteY1" fmla="*/ 1442 h 10000"/>
              <a:gd name="connsiteX2" fmla="*/ 10077 w 10077"/>
              <a:gd name="connsiteY2" fmla="*/ 8599 h 10000"/>
              <a:gd name="connsiteX3" fmla="*/ 13 w 10077"/>
              <a:gd name="connsiteY3" fmla="*/ 10000 h 10000"/>
              <a:gd name="connsiteX4" fmla="*/ 1 w 10077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46"/>
              <a:gd name="connsiteY0" fmla="*/ 0 h 10000"/>
              <a:gd name="connsiteX1" fmla="*/ 10029 w 10046"/>
              <a:gd name="connsiteY1" fmla="*/ 1442 h 10000"/>
              <a:gd name="connsiteX2" fmla="*/ 10046 w 10046"/>
              <a:gd name="connsiteY2" fmla="*/ 8589 h 10000"/>
              <a:gd name="connsiteX3" fmla="*/ 13 w 10046"/>
              <a:gd name="connsiteY3" fmla="*/ 10000 h 10000"/>
              <a:gd name="connsiteX4" fmla="*/ 1 w 1004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36"/>
              <a:gd name="connsiteY0" fmla="*/ 0 h 10000"/>
              <a:gd name="connsiteX1" fmla="*/ 10029 w 10036"/>
              <a:gd name="connsiteY1" fmla="*/ 1442 h 10000"/>
              <a:gd name="connsiteX2" fmla="*/ 10036 w 10036"/>
              <a:gd name="connsiteY2" fmla="*/ 8579 h 10000"/>
              <a:gd name="connsiteX3" fmla="*/ 13 w 10036"/>
              <a:gd name="connsiteY3" fmla="*/ 10000 h 10000"/>
              <a:gd name="connsiteX4" fmla="*/ 1 w 10036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4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1 w 10040"/>
              <a:gd name="connsiteY0" fmla="*/ 0 h 10000"/>
              <a:gd name="connsiteX1" fmla="*/ 10039 w 10040"/>
              <a:gd name="connsiteY1" fmla="*/ 1452 h 10000"/>
              <a:gd name="connsiteX2" fmla="*/ 10036 w 10040"/>
              <a:gd name="connsiteY2" fmla="*/ 8579 h 10000"/>
              <a:gd name="connsiteX3" fmla="*/ 13 w 10040"/>
              <a:gd name="connsiteY3" fmla="*/ 10000 h 10000"/>
              <a:gd name="connsiteX4" fmla="*/ 1 w 10040"/>
              <a:gd name="connsiteY4" fmla="*/ 0 h 10000"/>
              <a:gd name="connsiteX0" fmla="*/ 28 w 10067"/>
              <a:gd name="connsiteY0" fmla="*/ 0 h 10000"/>
              <a:gd name="connsiteX1" fmla="*/ 10066 w 10067"/>
              <a:gd name="connsiteY1" fmla="*/ 1452 h 10000"/>
              <a:gd name="connsiteX2" fmla="*/ 10063 w 10067"/>
              <a:gd name="connsiteY2" fmla="*/ 8579 h 10000"/>
              <a:gd name="connsiteX3" fmla="*/ 9 w 10067"/>
              <a:gd name="connsiteY3" fmla="*/ 10000 h 10000"/>
              <a:gd name="connsiteX4" fmla="*/ 28 w 10067"/>
              <a:gd name="connsiteY4" fmla="*/ 0 h 10000"/>
              <a:gd name="connsiteX0" fmla="*/ 1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19 w 10058"/>
              <a:gd name="connsiteY4" fmla="*/ 0 h 10000"/>
              <a:gd name="connsiteX0" fmla="*/ 9 w 10058"/>
              <a:gd name="connsiteY0" fmla="*/ 0 h 10000"/>
              <a:gd name="connsiteX1" fmla="*/ 10057 w 10058"/>
              <a:gd name="connsiteY1" fmla="*/ 1452 h 10000"/>
              <a:gd name="connsiteX2" fmla="*/ 10054 w 10058"/>
              <a:gd name="connsiteY2" fmla="*/ 8579 h 10000"/>
              <a:gd name="connsiteX3" fmla="*/ 0 w 10058"/>
              <a:gd name="connsiteY3" fmla="*/ 10000 h 10000"/>
              <a:gd name="connsiteX4" fmla="*/ 9 w 10058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58" h="10000">
                <a:moveTo>
                  <a:pt x="9" y="0"/>
                </a:moveTo>
                <a:lnTo>
                  <a:pt x="10057" y="1452"/>
                </a:lnTo>
                <a:cubicBezTo>
                  <a:pt x="10063" y="3834"/>
                  <a:pt x="10048" y="6197"/>
                  <a:pt x="10054" y="8579"/>
                </a:cubicBezTo>
                <a:lnTo>
                  <a:pt x="0" y="10000"/>
                </a:lnTo>
                <a:cubicBezTo>
                  <a:pt x="6" y="6667"/>
                  <a:pt x="3" y="3333"/>
                  <a:pt x="9" y="0"/>
                </a:cubicBezTo>
                <a:close/>
              </a:path>
            </a:pathLst>
          </a:custGeom>
        </p:spPr>
        <p:txBody>
          <a:bodyPr lIns="182880" tIns="146304" rIns="182880" bIns="146304" anchor="ctr" anchorCtr="1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none" lIns="182880" tIns="146304" rIns="182880" bIns="14630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284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05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9" r:id="rId7"/>
    <p:sldLayoutId id="2147483670" r:id="rId8"/>
    <p:sldLayoutId id="2147483671" r:id="rId9"/>
    <p:sldLayoutId id="2147483678" r:id="rId10"/>
    <p:sldLayoutId id="2147483679" r:id="rId11"/>
    <p:sldLayoutId id="2147483708" r:id="rId12"/>
    <p:sldLayoutId id="2147483709" r:id="rId13"/>
    <p:sldLayoutId id="2147483725" r:id="rId14"/>
    <p:sldLayoutId id="2147483728" r:id="rId15"/>
    <p:sldLayoutId id="2147483729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926" y="0"/>
            <a:ext cx="12210926" cy="686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84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SVQXDG</a:t>
            </a:r>
          </a:p>
          <a:p>
            <a:r>
              <a:rPr lang="en-US" dirty="0"/>
              <a:t>@SVQXDG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1500" dirty="0" err="1"/>
              <a:t>Bienvenidos</a:t>
            </a:r>
            <a:r>
              <a:rPr lang="en-US" sz="115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794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4"/>
          <p:cNvSpPr>
            <a:spLocks noGrp="1" noChangeAspect="1"/>
          </p:cNvSpPr>
          <p:nvPr>
            <p:ph type="title"/>
          </p:nvPr>
        </p:nvSpPr>
        <p:spPr>
          <a:xfrm>
            <a:off x="509456" y="228600"/>
            <a:ext cx="11173091" cy="811248"/>
          </a:xfrm>
        </p:spPr>
        <p:txBody>
          <a:bodyPr/>
          <a:lstStyle/>
          <a:p>
            <a:r>
              <a:rPr lang="en-GB" sz="5400" dirty="0" err="1"/>
              <a:t>Charlas</a:t>
            </a:r>
            <a:endParaRPr lang="en-GB" sz="5400" dirty="0"/>
          </a:p>
        </p:txBody>
      </p:sp>
      <p:sp>
        <p:nvSpPr>
          <p:cNvPr id="11" name="Content Placeholder 5"/>
          <p:cNvSpPr>
            <a:spLocks noGrp="1" noChangeAspect="1"/>
          </p:cNvSpPr>
          <p:nvPr>
            <p:ph idx="1"/>
          </p:nvPr>
        </p:nvSpPr>
        <p:spPr>
          <a:xfrm>
            <a:off x="509457" y="1429407"/>
            <a:ext cx="10516024" cy="4897440"/>
          </a:xfrm>
        </p:spPr>
        <p:txBody>
          <a:bodyPr>
            <a:normAutofit/>
          </a:bodyPr>
          <a:lstStyle/>
          <a:p>
            <a:r>
              <a:rPr lang="es-ES" sz="4400" dirty="0"/>
              <a:t>9:00AM Registro</a:t>
            </a:r>
          </a:p>
          <a:p>
            <a:r>
              <a:rPr lang="es-ES" sz="4400" dirty="0"/>
              <a:t>9:30AM - 10:10AM Introducción a Xamarin </a:t>
            </a:r>
          </a:p>
          <a:p>
            <a:r>
              <a:rPr lang="es-ES" sz="4400" dirty="0"/>
              <a:t>10:20AM - 11:00AM Xamarin </a:t>
            </a:r>
            <a:r>
              <a:rPr lang="es-ES" sz="4400" dirty="0" err="1"/>
              <a:t>Forms</a:t>
            </a:r>
            <a:r>
              <a:rPr lang="es-ES" sz="4400" dirty="0"/>
              <a:t> </a:t>
            </a:r>
          </a:p>
          <a:p>
            <a:r>
              <a:rPr lang="es-ES" sz="4400" dirty="0"/>
              <a:t>11:10AM - 11:50AM Xamarin + Azure </a:t>
            </a:r>
          </a:p>
          <a:p>
            <a:r>
              <a:rPr lang="es-ES" sz="4400" dirty="0"/>
              <a:t>12:00PM - 2:00PM </a:t>
            </a:r>
            <a:r>
              <a:rPr lang="es-ES" sz="4400" dirty="0" err="1"/>
              <a:t>Hands</a:t>
            </a:r>
            <a:r>
              <a:rPr lang="es-ES" sz="4400" dirty="0"/>
              <a:t> </a:t>
            </a:r>
            <a:r>
              <a:rPr lang="es-ES" sz="4400" dirty="0" err="1"/>
              <a:t>on</a:t>
            </a:r>
            <a:r>
              <a:rPr lang="es-ES" sz="4400" dirty="0"/>
              <a:t> </a:t>
            </a:r>
            <a:r>
              <a:rPr lang="es-ES" sz="4400" dirty="0" err="1"/>
              <a:t>Lab</a:t>
            </a:r>
            <a:endParaRPr lang="es-ES" sz="4400" dirty="0"/>
          </a:p>
          <a:p>
            <a:r>
              <a:rPr lang="es-ES" sz="4400" dirty="0"/>
              <a:t>2:00PM - 3:00PM Comida </a:t>
            </a:r>
          </a:p>
          <a:p>
            <a:endParaRPr lang="es-ES" sz="1600" b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9144000" y="6296693"/>
            <a:ext cx="2117567" cy="3282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2133" dirty="0">
                <a:latin typeface="Segoe WP"/>
                <a:cs typeface="Segoe WP"/>
              </a:rPr>
              <a:t>Duración: 40 min</a:t>
            </a:r>
            <a:r>
              <a:rPr lang="es-ES" sz="2133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6865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4"/>
          <p:cNvSpPr>
            <a:spLocks noGrp="1" noChangeAspect="1"/>
          </p:cNvSpPr>
          <p:nvPr>
            <p:ph type="title"/>
          </p:nvPr>
        </p:nvSpPr>
        <p:spPr>
          <a:xfrm>
            <a:off x="609600" y="535940"/>
            <a:ext cx="10972800" cy="480731"/>
          </a:xfrm>
        </p:spPr>
        <p:txBody>
          <a:bodyPr/>
          <a:lstStyle/>
          <a:p>
            <a:r>
              <a:rPr lang="en-GB" dirty="0" err="1"/>
              <a:t>Patrocinadores</a:t>
            </a:r>
            <a:endParaRPr lang="en-GB" b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392906"/>
            <a:ext cx="5589671" cy="293768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3748" y="3721287"/>
            <a:ext cx="5589273" cy="1524347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0112" y="834814"/>
            <a:ext cx="3161046" cy="3161046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579" y="4343156"/>
            <a:ext cx="5127712" cy="2692049"/>
          </a:xfrm>
          <a:prstGeom prst="rect">
            <a:avLst/>
          </a:prstGeom>
        </p:spPr>
      </p:pic>
      <p:pic>
        <p:nvPicPr>
          <p:cNvPr id="8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7544" y="5245634"/>
            <a:ext cx="3993614" cy="146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3418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4"/>
          <p:cNvSpPr>
            <a:spLocks noGrp="1" noChangeAspect="1"/>
          </p:cNvSpPr>
          <p:nvPr>
            <p:ph type="title"/>
          </p:nvPr>
        </p:nvSpPr>
        <p:spPr>
          <a:xfrm>
            <a:off x="509456" y="228600"/>
            <a:ext cx="11173091" cy="811248"/>
          </a:xfrm>
        </p:spPr>
        <p:txBody>
          <a:bodyPr/>
          <a:lstStyle/>
          <a:p>
            <a:r>
              <a:rPr lang="en-GB" sz="5400" dirty="0"/>
              <a:t>Hashtag</a:t>
            </a:r>
          </a:p>
        </p:txBody>
      </p:sp>
      <p:sp>
        <p:nvSpPr>
          <p:cNvPr id="11" name="Content Placeholder 5"/>
          <p:cNvSpPr>
            <a:spLocks noGrp="1" noChangeAspect="1"/>
          </p:cNvSpPr>
          <p:nvPr>
            <p:ph idx="1"/>
          </p:nvPr>
        </p:nvSpPr>
        <p:spPr>
          <a:xfrm>
            <a:off x="1439185" y="2756801"/>
            <a:ext cx="9455237" cy="186656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8000" dirty="0"/>
              <a:t>#</a:t>
            </a:r>
            <a:r>
              <a:rPr lang="es-ES" sz="8000" dirty="0" err="1"/>
              <a:t>XamarinDevDays</a:t>
            </a:r>
            <a:endParaRPr lang="es-ES" sz="4800" b="1" dirty="0"/>
          </a:p>
        </p:txBody>
      </p:sp>
    </p:spTree>
    <p:extLst>
      <p:ext uri="{BB962C8B-B14F-4D97-AF65-F5344CB8AC3E}">
        <p14:creationId xmlns:p14="http://schemas.microsoft.com/office/powerpoint/2010/main" val="314177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/>
          </p:cNvSpPr>
          <p:nvPr/>
        </p:nvSpPr>
        <p:spPr>
          <a:xfrm>
            <a:off x="278362" y="405426"/>
            <a:ext cx="11533177" cy="517065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914400" rtl="0" eaLnBrk="1" latinLnBrk="0" hangingPunct="1">
              <a:lnSpc>
                <a:spcPct val="105000"/>
              </a:lnSpc>
              <a:spcBef>
                <a:spcPct val="0"/>
              </a:spcBef>
              <a:buNone/>
              <a:defRPr sz="2400" kern="1200" spc="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Preguntas y respuestas.</a:t>
            </a:r>
            <a:endParaRPr lang="ru-RU" sz="3200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20"/>
          </p:nvPr>
        </p:nvSpPr>
        <p:spPr>
          <a:xfrm>
            <a:off x="278362" y="925834"/>
            <a:ext cx="11461195" cy="841772"/>
          </a:xfrm>
        </p:spPr>
        <p:txBody>
          <a:bodyPr/>
          <a:lstStyle/>
          <a:p>
            <a:r>
              <a:rPr lang="en-US" sz="3733" dirty="0">
                <a:solidFill>
                  <a:schemeClr val="bg2">
                    <a:lumMod val="50000"/>
                  </a:schemeClr>
                </a:solidFill>
              </a:rPr>
              <a:t>¿</a:t>
            </a:r>
            <a:r>
              <a:rPr lang="en-US" sz="3733" dirty="0" err="1">
                <a:solidFill>
                  <a:schemeClr val="bg2">
                    <a:lumMod val="50000"/>
                  </a:schemeClr>
                </a:solidFill>
              </a:rPr>
              <a:t>Dudas</a:t>
            </a:r>
            <a:r>
              <a:rPr lang="en-US" sz="3733" dirty="0">
                <a:solidFill>
                  <a:schemeClr val="bg2">
                    <a:lumMod val="50000"/>
                  </a:schemeClr>
                </a:solidFill>
              </a:rPr>
              <a:t>?</a:t>
            </a:r>
            <a:endParaRPr lang="ru-RU" sz="3733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431371" y="2084851"/>
            <a:ext cx="11261672" cy="3072341"/>
          </a:xfrm>
          <a:prstGeom prst="rect">
            <a:avLst/>
          </a:prstGeom>
        </p:spPr>
        <p:txBody>
          <a:bodyPr vert="horz" lIns="121920" tIns="0" rIns="121920" bIns="6096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47675" indent="-180975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20000"/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14375" indent="-2667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90600" indent="-276225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»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133" dirty="0">
                <a:solidFill>
                  <a:schemeClr val="accent2"/>
                </a:solidFill>
                <a:latin typeface="Aller" pitchFamily="2" charset="0"/>
              </a:rPr>
              <a:t>P</a:t>
            </a:r>
            <a:r>
              <a:rPr lang="en-US" sz="11733" dirty="0">
                <a:solidFill>
                  <a:schemeClr val="accent2"/>
                </a:solidFill>
                <a:latin typeface="Aller" pitchFamily="2" charset="0"/>
              </a:rPr>
              <a:t>&amp;</a:t>
            </a:r>
            <a:r>
              <a:rPr lang="en-US" sz="22133" dirty="0">
                <a:solidFill>
                  <a:schemeClr val="accent2"/>
                </a:solidFill>
                <a:latin typeface="Aller" pitchFamily="2" charset="0"/>
              </a:rPr>
              <a:t>R</a:t>
            </a:r>
            <a:endParaRPr lang="ru-RU" sz="22133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88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</TotalTime>
  <Words>58</Words>
  <Application>Microsoft Office PowerPoint</Application>
  <PresentationFormat>Panorámica</PresentationFormat>
  <Paragraphs>21</Paragraphs>
  <Slides>6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6" baseType="lpstr">
      <vt:lpstr>Aller</vt:lpstr>
      <vt:lpstr>Arial</vt:lpstr>
      <vt:lpstr>Calibri</vt:lpstr>
      <vt:lpstr>Consolas</vt:lpstr>
      <vt:lpstr>Helvetica Light</vt:lpstr>
      <vt:lpstr>Segoe UI</vt:lpstr>
      <vt:lpstr>Segoe UI Light</vt:lpstr>
      <vt:lpstr>Segoe WP</vt:lpstr>
      <vt:lpstr>Times New Roman</vt:lpstr>
      <vt:lpstr>5-30629_Build_Template_WHITE</vt:lpstr>
      <vt:lpstr>Presentación de PowerPoint</vt:lpstr>
      <vt:lpstr>Bienvenidos!</vt:lpstr>
      <vt:lpstr>Charlas</vt:lpstr>
      <vt:lpstr>Patrocinadores</vt:lpstr>
      <vt:lpstr>Hashtag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Montemagno</dc:creator>
  <cp:lastModifiedBy>Javier Suárez Ruiz</cp:lastModifiedBy>
  <cp:revision>117</cp:revision>
  <dcterms:created xsi:type="dcterms:W3CDTF">2015-05-05T21:43:30Z</dcterms:created>
  <dcterms:modified xsi:type="dcterms:W3CDTF">2017-04-07T18:37:47Z</dcterms:modified>
</cp:coreProperties>
</file>

<file path=docProps/thumbnail.jpeg>
</file>